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5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1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7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1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29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8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0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9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6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7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A826-2FF5-444D-9F83-C11A3CBDB7BB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6434F-2E74-4AAD-AB05-BB53C487D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0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744" y="1085810"/>
            <a:ext cx="120862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4800" b="1" dirty="0" smtClean="0"/>
              <a:t>Il y a </a:t>
            </a:r>
            <a:r>
              <a:rPr lang="fr-FR" sz="4800" b="1" dirty="0" smtClean="0"/>
              <a:t>– </a:t>
            </a:r>
            <a:r>
              <a:rPr lang="fr-FR" sz="4800" b="1" dirty="0" err="1" smtClean="0">
                <a:solidFill>
                  <a:srgbClr val="00B0F0"/>
                </a:solidFill>
              </a:rPr>
              <a:t>there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is</a:t>
            </a:r>
            <a:r>
              <a:rPr lang="fr-FR" sz="4800" b="1" dirty="0" smtClean="0">
                <a:solidFill>
                  <a:srgbClr val="00B0F0"/>
                </a:solidFill>
              </a:rPr>
              <a:t>, </a:t>
            </a:r>
            <a:r>
              <a:rPr lang="fr-FR" sz="4800" b="1" dirty="0" err="1" smtClean="0">
                <a:solidFill>
                  <a:srgbClr val="00B0F0"/>
                </a:solidFill>
              </a:rPr>
              <a:t>there</a:t>
            </a:r>
            <a:r>
              <a:rPr lang="fr-FR" sz="4800" b="1" dirty="0" smtClean="0">
                <a:solidFill>
                  <a:srgbClr val="00B0F0"/>
                </a:solidFill>
              </a:rPr>
              <a:t> are</a:t>
            </a:r>
            <a:endParaRPr lang="fr-FR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Lui donne – </a:t>
            </a:r>
            <a:r>
              <a:rPr lang="fr-FR" sz="4800" b="1" dirty="0" err="1" smtClean="0">
                <a:solidFill>
                  <a:srgbClr val="00B0F0"/>
                </a:solidFill>
              </a:rPr>
              <a:t>gives</a:t>
            </a:r>
            <a:r>
              <a:rPr lang="fr-FR" sz="4800" b="1" dirty="0" smtClean="0">
                <a:solidFill>
                  <a:srgbClr val="00B0F0"/>
                </a:solidFill>
              </a:rPr>
              <a:t> to </a:t>
            </a:r>
            <a:r>
              <a:rPr lang="fr-FR" sz="4800" b="1" dirty="0" err="1" smtClean="0">
                <a:solidFill>
                  <a:srgbClr val="00B0F0"/>
                </a:solidFill>
              </a:rPr>
              <a:t>him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her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Lui dit– </a:t>
            </a:r>
            <a:r>
              <a:rPr lang="fr-FR" sz="4800" b="1" dirty="0" err="1" smtClean="0">
                <a:solidFill>
                  <a:srgbClr val="00B0F0"/>
                </a:solidFill>
              </a:rPr>
              <a:t>says</a:t>
            </a:r>
            <a:r>
              <a:rPr lang="fr-FR" sz="4800" b="1" dirty="0" smtClean="0">
                <a:solidFill>
                  <a:srgbClr val="00B0F0"/>
                </a:solidFill>
              </a:rPr>
              <a:t> to </a:t>
            </a:r>
            <a:r>
              <a:rPr lang="fr-FR" sz="4800" b="1" dirty="0" err="1" smtClean="0">
                <a:solidFill>
                  <a:srgbClr val="00B0F0"/>
                </a:solidFill>
              </a:rPr>
              <a:t>him</a:t>
            </a:r>
            <a:r>
              <a:rPr lang="fr-FR" sz="4800" b="1" dirty="0" smtClean="0">
                <a:solidFill>
                  <a:srgbClr val="00B0F0"/>
                </a:solidFill>
              </a:rPr>
              <a:t>/</a:t>
            </a:r>
            <a:r>
              <a:rPr lang="fr-FR" sz="4800" b="1" dirty="0" err="1" smtClean="0">
                <a:solidFill>
                  <a:srgbClr val="00B0F0"/>
                </a:solidFill>
              </a:rPr>
              <a:t>her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Il la regarde – </a:t>
            </a:r>
            <a:r>
              <a:rPr lang="en-US" sz="4800" b="1" dirty="0" smtClean="0">
                <a:solidFill>
                  <a:srgbClr val="00B0F0"/>
                </a:solidFill>
              </a:rPr>
              <a:t>he looks at her</a:t>
            </a:r>
            <a:endParaRPr lang="en-US" sz="48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4800" b="1" dirty="0" smtClean="0"/>
              <a:t>Elle ne le regarde pas – </a:t>
            </a:r>
            <a:r>
              <a:rPr lang="fr-FR" sz="4800" b="1" dirty="0" err="1" smtClean="0">
                <a:solidFill>
                  <a:srgbClr val="00B0F0"/>
                </a:solidFill>
              </a:rPr>
              <a:t>she</a:t>
            </a:r>
            <a:r>
              <a:rPr lang="fr-FR" sz="4800" b="1" dirty="0" smtClean="0">
                <a:solidFill>
                  <a:srgbClr val="00B0F0"/>
                </a:solidFill>
              </a:rPr>
              <a:t> </a:t>
            </a:r>
            <a:r>
              <a:rPr lang="fr-FR" sz="4800" b="1" dirty="0" err="1" smtClean="0">
                <a:solidFill>
                  <a:srgbClr val="00B0F0"/>
                </a:solidFill>
              </a:rPr>
              <a:t>doesn’t</a:t>
            </a:r>
            <a:r>
              <a:rPr lang="fr-FR" sz="4800" b="1" dirty="0" smtClean="0">
                <a:solidFill>
                  <a:srgbClr val="00B0F0"/>
                </a:solidFill>
              </a:rPr>
              <a:t> look at </a:t>
            </a:r>
            <a:r>
              <a:rPr lang="fr-FR" sz="4800" b="1" dirty="0" err="1" smtClean="0">
                <a:solidFill>
                  <a:srgbClr val="00B0F0"/>
                </a:solidFill>
              </a:rPr>
              <a:t>him</a:t>
            </a:r>
            <a:endParaRPr lang="en-US" sz="4800" b="1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0300997" cy="1085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 err="1" smtClean="0"/>
              <a:t>Écoutez</a:t>
            </a:r>
            <a:r>
              <a:rPr lang="en-US" sz="4800" b="1" dirty="0" smtClean="0"/>
              <a:t> et </a:t>
            </a:r>
            <a:r>
              <a:rPr lang="en-US" sz="4800" b="1" dirty="0" err="1" smtClean="0"/>
              <a:t>dessinez</a:t>
            </a:r>
            <a:r>
              <a:rPr lang="en-US" sz="4800" b="1" dirty="0" smtClean="0"/>
              <a:t>! (Listen and draw!)</a:t>
            </a:r>
            <a:endParaRPr lang="en-US" sz="4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391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8</cp:revision>
  <dcterms:created xsi:type="dcterms:W3CDTF">2016-09-13T12:33:29Z</dcterms:created>
  <dcterms:modified xsi:type="dcterms:W3CDTF">2016-09-13T16:12:54Z</dcterms:modified>
</cp:coreProperties>
</file>